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4"/>
  </p:sldMasterIdLst>
  <p:notesMasterIdLst>
    <p:notesMasterId r:id="rId5"/>
  </p:notesMasterIdLst>
  <p:sldIdLst>
    <p:sldId id="256" r:id="rId6"/>
    <p:sldId id="257" r:id="rId7"/>
    <p:sldId id="258" r:id="rId8"/>
    <p:sldId id="259" r:id="rId9"/>
  </p:sldIdLst>
  <p:sldSz cy="5143500" cx="9144000"/>
  <p:notesSz cx="6858000" cy="9144000"/>
  <p:embeddedFontLst>
    <p:embeddedFont>
      <p:font typeface="Raleway"/>
      <p:regular r:id="rId10"/>
      <p:bold r:id="rId11"/>
      <p:italic r:id="rId12"/>
      <p:boldItalic r:id="rId13"/>
    </p:embeddedFont>
    <p:embeddedFont>
      <p:font typeface="Lato"/>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aleway-bold.fntdata"/><Relationship Id="rId10" Type="http://schemas.openxmlformats.org/officeDocument/2006/relationships/font" Target="fonts/Raleway-regular.fntdata"/><Relationship Id="rId13" Type="http://schemas.openxmlformats.org/officeDocument/2006/relationships/font" Target="fonts/Raleway-boldItalic.fntdata"/><Relationship Id="rId12" Type="http://schemas.openxmlformats.org/officeDocument/2006/relationships/font" Target="fonts/Raleway-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Lato-bold.fntdata"/><Relationship Id="rId14" Type="http://schemas.openxmlformats.org/officeDocument/2006/relationships/font" Target="fonts/Lato-regular.fntdata"/><Relationship Id="rId17" Type="http://schemas.openxmlformats.org/officeDocument/2006/relationships/font" Target="fonts/Lato-boldItalic.fntdata"/><Relationship Id="rId16"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f88252dc4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f88252dc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1f88252dc4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1f88252dc4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1f88252dc4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1f88252dc4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 Id="rId6" Type="http://schemas.openxmlformats.org/officeDocument/2006/relationships/slide" Target="/ppt/slides/slide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 Id="rId6" Type="http://schemas.openxmlformats.org/officeDocument/2006/relationships/slide" Target="/ppt/slides/slide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pic>
        <p:nvPicPr>
          <p:cNvPr descr="shutterstock_429987889_edited.jpg" id="10" name="Google Shape;10;p2"/>
          <p:cNvPicPr preferRelativeResize="0"/>
          <p:nvPr/>
        </p:nvPicPr>
        <p:blipFill rotWithShape="1">
          <a:blip r:embed="rId2">
            <a:alphaModFix/>
          </a:blip>
          <a:srcRect b="23591" l="0" r="0" t="21799"/>
          <a:stretch/>
        </p:blipFill>
        <p:spPr>
          <a:xfrm>
            <a:off x="0" y="487825"/>
            <a:ext cx="9144000" cy="4655676"/>
          </a:xfrm>
          <a:prstGeom prst="rect">
            <a:avLst/>
          </a:prstGeom>
          <a:noFill/>
          <a:ln>
            <a:noFill/>
          </a:ln>
        </p:spPr>
      </p:pic>
      <p:sp>
        <p:nvSpPr>
          <p:cNvPr id="11" name="Google Shape;11;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 name="Google Shape;12;p2"/>
          <p:cNvGrpSpPr/>
          <p:nvPr/>
        </p:nvGrpSpPr>
        <p:grpSpPr>
          <a:xfrm>
            <a:off x="830392" y="1191256"/>
            <a:ext cx="745763" cy="45826"/>
            <a:chOff x="4580561" y="2589004"/>
            <a:chExt cx="1064464" cy="25200"/>
          </a:xfrm>
        </p:grpSpPr>
        <p:sp>
          <p:nvSpPr>
            <p:cNvPr id="13" name="Google Shape;13;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 name="Google Shape;15;p2"/>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p:txBody>
      </p:sp>
      <p:sp>
        <p:nvSpPr>
          <p:cNvPr id="16" name="Google Shape;16;p2"/>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7" name="Google Shape;17;p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8" name="Google Shape;18;p2"/>
          <p:cNvSpPr txBox="1"/>
          <p:nvPr/>
        </p:nvSpPr>
        <p:spPr>
          <a:xfrm>
            <a:off x="226550" y="78500"/>
            <a:ext cx="998100" cy="32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600">
                <a:latin typeface="Raleway"/>
                <a:ea typeface="Raleway"/>
                <a:cs typeface="Raleway"/>
                <a:sym typeface="Raleway"/>
              </a:rPr>
              <a:t>Confidential</a:t>
            </a:r>
            <a:endParaRPr b="1" sz="600">
              <a:latin typeface="Raleway"/>
              <a:ea typeface="Raleway"/>
              <a:cs typeface="Raleway"/>
              <a:sym typeface="Raleway"/>
            </a:endParaRPr>
          </a:p>
        </p:txBody>
      </p:sp>
      <p:sp>
        <p:nvSpPr>
          <p:cNvPr id="19" name="Google Shape;19;p2"/>
          <p:cNvSpPr txBox="1"/>
          <p:nvPr/>
        </p:nvSpPr>
        <p:spPr>
          <a:xfrm>
            <a:off x="1296767" y="78500"/>
            <a:ext cx="2100600" cy="32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600">
                <a:latin typeface="Raleway"/>
                <a:ea typeface="Raleway"/>
                <a:cs typeface="Raleway"/>
                <a:sym typeface="Raleway"/>
              </a:rPr>
              <a:t>Customized for </a:t>
            </a:r>
            <a:r>
              <a:rPr b="1" lang="en-GB" sz="600">
                <a:latin typeface="Raleway"/>
                <a:ea typeface="Raleway"/>
                <a:cs typeface="Raleway"/>
                <a:sym typeface="Raleway"/>
              </a:rPr>
              <a:t>Lorem Ipsum LLC</a:t>
            </a:r>
            <a:endParaRPr sz="600">
              <a:latin typeface="Raleway"/>
              <a:ea typeface="Raleway"/>
              <a:cs typeface="Raleway"/>
              <a:sym typeface="Raleway"/>
            </a:endParaRPr>
          </a:p>
        </p:txBody>
      </p:sp>
      <p:sp>
        <p:nvSpPr>
          <p:cNvPr id="20" name="Google Shape;20;p2"/>
          <p:cNvSpPr txBox="1"/>
          <p:nvPr/>
        </p:nvSpPr>
        <p:spPr>
          <a:xfrm>
            <a:off x="8213935" y="78500"/>
            <a:ext cx="705900" cy="321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600">
                <a:latin typeface="Raleway"/>
                <a:ea typeface="Raleway"/>
                <a:cs typeface="Raleway"/>
                <a:sym typeface="Raleway"/>
              </a:rPr>
              <a:t>Version 1.0</a:t>
            </a:r>
            <a:endParaRPr b="1" sz="600">
              <a:latin typeface="Raleway"/>
              <a:ea typeface="Raleway"/>
              <a:cs typeface="Raleway"/>
              <a:sym typeface="Raleway"/>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alt1">
  <p:cSld name="TITLE_1">
    <p:bg>
      <p:bgPr>
        <a:solidFill>
          <a:schemeClr val="lt2"/>
        </a:solidFill>
      </p:bgPr>
    </p:bg>
    <p:spTree>
      <p:nvGrpSpPr>
        <p:cNvPr id="21" name="Shape 21"/>
        <p:cNvGrpSpPr/>
        <p:nvPr/>
      </p:nvGrpSpPr>
      <p:grpSpPr>
        <a:xfrm>
          <a:off x="0" y="0"/>
          <a:ext cx="0" cy="0"/>
          <a:chOff x="0" y="0"/>
          <a:chExt cx="0" cy="0"/>
        </a:xfrm>
      </p:grpSpPr>
      <p:pic>
        <p:nvPicPr>
          <p:cNvPr descr="shutterstock_429987889_edited.jpg" id="22" name="Google Shape;22;p3"/>
          <p:cNvPicPr preferRelativeResize="0"/>
          <p:nvPr/>
        </p:nvPicPr>
        <p:blipFill rotWithShape="1">
          <a:blip r:embed="rId2">
            <a:alphaModFix/>
          </a:blip>
          <a:srcRect b="23591" l="0" r="0" t="21799"/>
          <a:stretch/>
        </p:blipFill>
        <p:spPr>
          <a:xfrm>
            <a:off x="0" y="487825"/>
            <a:ext cx="9144000" cy="4655676"/>
          </a:xfrm>
          <a:prstGeom prst="rect">
            <a:avLst/>
          </a:prstGeom>
          <a:noFill/>
          <a:ln>
            <a:noFill/>
          </a:ln>
        </p:spPr>
      </p:pic>
      <p:sp>
        <p:nvSpPr>
          <p:cNvPr id="23" name="Google Shape;23;p3"/>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 name="Google Shape;24;p3"/>
          <p:cNvGrpSpPr/>
          <p:nvPr/>
        </p:nvGrpSpPr>
        <p:grpSpPr>
          <a:xfrm>
            <a:off x="830392" y="1191256"/>
            <a:ext cx="745763" cy="45826"/>
            <a:chOff x="4580561" y="2589004"/>
            <a:chExt cx="1064464" cy="25200"/>
          </a:xfrm>
        </p:grpSpPr>
        <p:sp>
          <p:nvSpPr>
            <p:cNvPr id="25" name="Google Shape;25;p3"/>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 name="Google Shape;27;p3"/>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p:txBody>
      </p:sp>
      <p:sp>
        <p:nvSpPr>
          <p:cNvPr id="28" name="Google Shape;28;p3"/>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29" name="Google Shape;29;p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30" name="Google Shape;30;p3">
            <a:hlinkClick action="ppaction://hlinksldjump" r:id="rId3"/>
          </p:cNvPr>
          <p:cNvSpPr/>
          <p:nvPr/>
        </p:nvSpPr>
        <p:spPr>
          <a:xfrm>
            <a:off x="8280450" y="0"/>
            <a:ext cx="863400" cy="45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 name="Google Shape;31;p3">
            <a:hlinkClick action="ppaction://hlinksldjump" r:id="rId4"/>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2" name="Google Shape;32;p3">
            <a:hlinkClick action="ppaction://hlinksldjump" r:id="rId5"/>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3" name="Google Shape;33;p3">
            <a:hlinkClick action="ppaction://hlinksldjump" r:id="rId6"/>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34" name="Shape 34"/>
        <p:cNvGrpSpPr/>
        <p:nvPr/>
      </p:nvGrpSpPr>
      <p:grpSpPr>
        <a:xfrm>
          <a:off x="0" y="0"/>
          <a:ext cx="0" cy="0"/>
          <a:chOff x="0" y="0"/>
          <a:chExt cx="0" cy="0"/>
        </a:xfrm>
      </p:grpSpPr>
      <p:grpSp>
        <p:nvGrpSpPr>
          <p:cNvPr id="35" name="Google Shape;35;p4"/>
          <p:cNvGrpSpPr/>
          <p:nvPr/>
        </p:nvGrpSpPr>
        <p:grpSpPr>
          <a:xfrm>
            <a:off x="830392" y="1191256"/>
            <a:ext cx="745763" cy="45826"/>
            <a:chOff x="4580561" y="2589004"/>
            <a:chExt cx="1064464" cy="25200"/>
          </a:xfrm>
        </p:grpSpPr>
        <p:sp>
          <p:nvSpPr>
            <p:cNvPr id="36" name="Google Shape;36;p4"/>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4"/>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 name="Google Shape;38;p4"/>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39" name="Google Shape;39;p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40" name="Google Shape;40;p4">
            <a:hlinkClick action="ppaction://hlinksldjump" r:id="rId2"/>
          </p:cNvPr>
          <p:cNvSpPr/>
          <p:nvPr/>
        </p:nvSpPr>
        <p:spPr>
          <a:xfrm>
            <a:off x="8280450" y="0"/>
            <a:ext cx="863400" cy="45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4">
            <a:hlinkClick action="ppaction://hlinksldjump" r:id="rId3"/>
          </p:cNvPr>
          <p:cNvCxnSpPr/>
          <p:nvPr/>
        </p:nvCxnSpPr>
        <p:spPr>
          <a:xfrm>
            <a:off x="8598817" y="216350"/>
            <a:ext cx="216300" cy="0"/>
          </a:xfrm>
          <a:prstGeom prst="straightConnector1">
            <a:avLst/>
          </a:prstGeom>
          <a:noFill/>
          <a:ln cap="flat" cmpd="sng" w="9525">
            <a:solidFill>
              <a:schemeClr val="lt2"/>
            </a:solidFill>
            <a:prstDash val="solid"/>
            <a:round/>
            <a:headEnd len="med" w="med" type="none"/>
            <a:tailEnd len="med" w="med" type="none"/>
          </a:ln>
        </p:spPr>
      </p:cxnSp>
      <p:cxnSp>
        <p:nvCxnSpPr>
          <p:cNvPr id="42" name="Google Shape;42;p4">
            <a:hlinkClick action="ppaction://hlinksldjump" r:id="rId4"/>
          </p:cNvPr>
          <p:cNvCxnSpPr/>
          <p:nvPr/>
        </p:nvCxnSpPr>
        <p:spPr>
          <a:xfrm>
            <a:off x="8598817" y="250138"/>
            <a:ext cx="216300" cy="0"/>
          </a:xfrm>
          <a:prstGeom prst="straightConnector1">
            <a:avLst/>
          </a:prstGeom>
          <a:noFill/>
          <a:ln cap="flat" cmpd="sng" w="9525">
            <a:solidFill>
              <a:schemeClr val="lt2"/>
            </a:solidFill>
            <a:prstDash val="solid"/>
            <a:round/>
            <a:headEnd len="med" w="med" type="none"/>
            <a:tailEnd len="med" w="med" type="none"/>
          </a:ln>
        </p:spPr>
      </p:cxnSp>
      <p:cxnSp>
        <p:nvCxnSpPr>
          <p:cNvPr id="43" name="Google Shape;43;p4">
            <a:hlinkClick action="ppaction://hlinksldjump" r:id="rId5"/>
          </p:cNvPr>
          <p:cNvCxnSpPr/>
          <p:nvPr/>
        </p:nvCxnSpPr>
        <p:spPr>
          <a:xfrm>
            <a:off x="8598817" y="283925"/>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4" name="Shape 44"/>
        <p:cNvGrpSpPr/>
        <p:nvPr/>
      </p:nvGrpSpPr>
      <p:grpSpPr>
        <a:xfrm>
          <a:off x="0" y="0"/>
          <a:ext cx="0" cy="0"/>
          <a:chOff x="0" y="0"/>
          <a:chExt cx="0" cy="0"/>
        </a:xfrm>
      </p:grpSpPr>
      <p:sp>
        <p:nvSpPr>
          <p:cNvPr id="45" name="Google Shape;45;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 name="Google Shape;46;p5"/>
          <p:cNvGrpSpPr/>
          <p:nvPr/>
        </p:nvGrpSpPr>
        <p:grpSpPr>
          <a:xfrm>
            <a:off x="830392" y="1191256"/>
            <a:ext cx="745763" cy="45826"/>
            <a:chOff x="4580561" y="2589004"/>
            <a:chExt cx="1064464" cy="25200"/>
          </a:xfrm>
        </p:grpSpPr>
        <p:sp>
          <p:nvSpPr>
            <p:cNvPr id="47" name="Google Shape;47;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 name="Google Shape;49;p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50" name="Google Shape;50;p5"/>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1" name="Google Shape;51;p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52" name="Google Shape;52;p5">
            <a:hlinkClick action="ppaction://hlinksldjump" r:id="rId2"/>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 name="Google Shape;53;p5">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54" name="Google Shape;54;p5">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55" name="Google Shape;55;p5">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only">
  <p:cSld name="TITLE_AND_BODY_1">
    <p:spTree>
      <p:nvGrpSpPr>
        <p:cNvPr id="56" name="Shape 56"/>
        <p:cNvGrpSpPr/>
        <p:nvPr/>
      </p:nvGrpSpPr>
      <p:grpSpPr>
        <a:xfrm>
          <a:off x="0" y="0"/>
          <a:ext cx="0" cy="0"/>
          <a:chOff x="0" y="0"/>
          <a:chExt cx="0" cy="0"/>
        </a:xfrm>
      </p:grpSpPr>
      <p:sp>
        <p:nvSpPr>
          <p:cNvPr id="57" name="Google Shape;57;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59" name="Google Shape;59;p6">
            <a:hlinkClick action="ppaction://hlinksldjump" r:id="rId2"/>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 name="Google Shape;60;p6">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61" name="Google Shape;61;p6">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62" name="Google Shape;62;p6">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
        <p:nvSpPr>
          <p:cNvPr id="63" name="Google Shape;63;p6"/>
          <p:cNvSpPr txBox="1"/>
          <p:nvPr>
            <p:ph idx="1" type="body"/>
          </p:nvPr>
        </p:nvSpPr>
        <p:spPr>
          <a:xfrm>
            <a:off x="729450" y="1068650"/>
            <a:ext cx="7688700" cy="10344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2">
  <p:cSld name="TITLE_AND_BODY_1_1">
    <p:spTree>
      <p:nvGrpSpPr>
        <p:cNvPr id="64" name="Shape 64"/>
        <p:cNvGrpSpPr/>
        <p:nvPr/>
      </p:nvGrpSpPr>
      <p:grpSpPr>
        <a:xfrm>
          <a:off x="0" y="0"/>
          <a:ext cx="0" cy="0"/>
          <a:chOff x="0" y="0"/>
          <a:chExt cx="0" cy="0"/>
        </a:xfrm>
      </p:grpSpPr>
      <p:pic>
        <p:nvPicPr>
          <p:cNvPr descr="shutterstock_31891705.jpg" id="65" name="Google Shape;65;p7"/>
          <p:cNvPicPr preferRelativeResize="0"/>
          <p:nvPr/>
        </p:nvPicPr>
        <p:blipFill rotWithShape="1">
          <a:blip r:embed="rId2">
            <a:alphaModFix/>
          </a:blip>
          <a:srcRect b="11971" l="0" r="0" t="11971"/>
          <a:stretch/>
        </p:blipFill>
        <p:spPr>
          <a:xfrm>
            <a:off x="0" y="487825"/>
            <a:ext cx="9143999" cy="4655673"/>
          </a:xfrm>
          <a:prstGeom prst="rect">
            <a:avLst/>
          </a:prstGeom>
          <a:noFill/>
          <a:ln>
            <a:noFill/>
          </a:ln>
        </p:spPr>
      </p:pic>
      <p:sp>
        <p:nvSpPr>
          <p:cNvPr id="66" name="Google Shape;66;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GB"/>
              <a:t>‹#›</a:t>
            </a:fld>
            <a:endParaRPr/>
          </a:p>
        </p:txBody>
      </p:sp>
      <p:sp>
        <p:nvSpPr>
          <p:cNvPr id="68" name="Google Shape;68;p7">
            <a:hlinkClick action="ppaction://hlinksldjump" r:id="rId3"/>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9" name="Google Shape;69;p7">
            <a:hlinkClick action="ppaction://hlinksldjump" r:id="rId4"/>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70" name="Google Shape;70;p7">
            <a:hlinkClick action="ppaction://hlinksldjump" r:id="rId5"/>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71" name="Google Shape;71;p7">
            <a:hlinkClick action="ppaction://hlinksldjump" r:id="rId6"/>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
        <p:nvSpPr>
          <p:cNvPr id="72" name="Google Shape;72;p7"/>
          <p:cNvSpPr txBox="1"/>
          <p:nvPr>
            <p:ph type="title"/>
          </p:nvPr>
        </p:nvSpPr>
        <p:spPr>
          <a:xfrm>
            <a:off x="729450" y="2056375"/>
            <a:ext cx="5887500" cy="1518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3" name="Shape 73"/>
        <p:cNvGrpSpPr/>
        <p:nvPr/>
      </p:nvGrpSpPr>
      <p:grpSpPr>
        <a:xfrm>
          <a:off x="0" y="0"/>
          <a:ext cx="0" cy="0"/>
          <a:chOff x="0" y="0"/>
          <a:chExt cx="0" cy="0"/>
        </a:xfrm>
      </p:grpSpPr>
      <p:sp>
        <p:nvSpPr>
          <p:cNvPr id="74" name="Google Shape;74;p8"/>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 name="Google Shape;75;p8"/>
          <p:cNvGrpSpPr/>
          <p:nvPr/>
        </p:nvGrpSpPr>
        <p:grpSpPr>
          <a:xfrm>
            <a:off x="830392" y="1191256"/>
            <a:ext cx="745763" cy="45826"/>
            <a:chOff x="4580561" y="2589004"/>
            <a:chExt cx="1064464" cy="25200"/>
          </a:xfrm>
        </p:grpSpPr>
        <p:sp>
          <p:nvSpPr>
            <p:cNvPr id="76" name="Google Shape;76;p8"/>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 name="Google Shape;78;p8"/>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79" name="Google Shape;79;p8"/>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80" name="Google Shape;80;p8"/>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81" name="Google Shape;81;p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82" name="Google Shape;82;p8">
            <a:hlinkClick action="ppaction://hlinksldjump" r:id="rId2"/>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3" name="Google Shape;83;p8">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84" name="Google Shape;84;p8">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85" name="Google Shape;85;p8">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9"/>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 name="Google Shape;88;p9"/>
          <p:cNvGrpSpPr/>
          <p:nvPr/>
        </p:nvGrpSpPr>
        <p:grpSpPr>
          <a:xfrm>
            <a:off x="830392" y="1191256"/>
            <a:ext cx="745763" cy="45826"/>
            <a:chOff x="4580561" y="2589004"/>
            <a:chExt cx="1064464" cy="25200"/>
          </a:xfrm>
        </p:grpSpPr>
        <p:sp>
          <p:nvSpPr>
            <p:cNvPr id="89" name="Google Shape;89;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 name="Google Shape;91;p9"/>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92" name="Google Shape;92;p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93" name="Google Shape;93;p9">
            <a:hlinkClick action="ppaction://hlinksldjump" r:id="rId2"/>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4" name="Google Shape;94;p9">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95" name="Google Shape;95;p9">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96" name="Google Shape;96;p9">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7" name="Shape 97"/>
        <p:cNvGrpSpPr/>
        <p:nvPr/>
      </p:nvGrpSpPr>
      <p:grpSpPr>
        <a:xfrm>
          <a:off x="0" y="0"/>
          <a:ext cx="0" cy="0"/>
          <a:chOff x="0" y="0"/>
          <a:chExt cx="0" cy="0"/>
        </a:xfrm>
      </p:grpSpPr>
      <p:sp>
        <p:nvSpPr>
          <p:cNvPr id="98" name="Google Shape;98;p10"/>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 name="Google Shape;99;p10"/>
          <p:cNvGrpSpPr/>
          <p:nvPr/>
        </p:nvGrpSpPr>
        <p:grpSpPr>
          <a:xfrm>
            <a:off x="830392" y="1191256"/>
            <a:ext cx="745763" cy="45826"/>
            <a:chOff x="4580561" y="2589004"/>
            <a:chExt cx="1064464" cy="25200"/>
          </a:xfrm>
        </p:grpSpPr>
        <p:sp>
          <p:nvSpPr>
            <p:cNvPr id="100" name="Google Shape;100;p10"/>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0"/>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 name="Google Shape;102;p10"/>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103" name="Google Shape;103;p10"/>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04" name="Google Shape;104;p1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05" name="Google Shape;105;p10">
            <a:hlinkClick action="ppaction://hlinksldjump" r:id="rId2"/>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 name="Google Shape;106;p10">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07" name="Google Shape;107;p10">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08" name="Google Shape;108;p10">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109" name="Shape 109"/>
        <p:cNvGrpSpPr/>
        <p:nvPr/>
      </p:nvGrpSpPr>
      <p:grpSpPr>
        <a:xfrm>
          <a:off x="0" y="0"/>
          <a:ext cx="0" cy="0"/>
          <a:chOff x="0" y="0"/>
          <a:chExt cx="0" cy="0"/>
        </a:xfrm>
      </p:grpSpPr>
      <p:grpSp>
        <p:nvGrpSpPr>
          <p:cNvPr id="110" name="Google Shape;110;p11"/>
          <p:cNvGrpSpPr/>
          <p:nvPr/>
        </p:nvGrpSpPr>
        <p:grpSpPr>
          <a:xfrm>
            <a:off x="830392" y="4169130"/>
            <a:ext cx="745763" cy="45826"/>
            <a:chOff x="4580561" y="2589004"/>
            <a:chExt cx="1064464" cy="25200"/>
          </a:xfrm>
        </p:grpSpPr>
        <p:sp>
          <p:nvSpPr>
            <p:cNvPr id="111" name="Google Shape;111;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3" name="Google Shape;113;p11"/>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14" name="Google Shape;114;p1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15" name="Google Shape;115;p11">
            <a:hlinkClick action="ppaction://hlinksldjump" r:id="rId2"/>
          </p:cNvPr>
          <p:cNvSpPr/>
          <p:nvPr/>
        </p:nvSpPr>
        <p:spPr>
          <a:xfrm>
            <a:off x="8280450" y="0"/>
            <a:ext cx="863400" cy="454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6" name="Google Shape;116;p11">
            <a:hlinkClick action="ppaction://hlinksldjump" r:id="rId3"/>
          </p:cNvPr>
          <p:cNvCxnSpPr/>
          <p:nvPr/>
        </p:nvCxnSpPr>
        <p:spPr>
          <a:xfrm>
            <a:off x="8598817" y="216350"/>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17" name="Google Shape;117;p11">
            <a:hlinkClick action="ppaction://hlinksldjump" r:id="rId4"/>
          </p:cNvPr>
          <p:cNvCxnSpPr/>
          <p:nvPr/>
        </p:nvCxnSpPr>
        <p:spPr>
          <a:xfrm>
            <a:off x="8598817" y="250138"/>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18" name="Google Shape;118;p11">
            <a:hlinkClick action="ppaction://hlinksldjump" r:id="rId5"/>
          </p:cNvPr>
          <p:cNvCxnSpPr/>
          <p:nvPr/>
        </p:nvCxnSpPr>
        <p:spPr>
          <a:xfrm>
            <a:off x="8598817" y="283925"/>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9" name="Shape 119"/>
        <p:cNvGrpSpPr/>
        <p:nvPr/>
      </p:nvGrpSpPr>
      <p:grpSpPr>
        <a:xfrm>
          <a:off x="0" y="0"/>
          <a:ext cx="0" cy="0"/>
          <a:chOff x="0" y="0"/>
          <a:chExt cx="0" cy="0"/>
        </a:xfrm>
      </p:grpSpPr>
      <p:sp>
        <p:nvSpPr>
          <p:cNvPr id="120" name="Google Shape;120;p12"/>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1" name="Google Shape;121;p12"/>
          <p:cNvGrpSpPr/>
          <p:nvPr/>
        </p:nvGrpSpPr>
        <p:grpSpPr>
          <a:xfrm>
            <a:off x="830392" y="1191256"/>
            <a:ext cx="745763" cy="45826"/>
            <a:chOff x="4580561" y="2589004"/>
            <a:chExt cx="1064464" cy="25200"/>
          </a:xfrm>
        </p:grpSpPr>
        <p:sp>
          <p:nvSpPr>
            <p:cNvPr id="122" name="Google Shape;122;p1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 name="Google Shape;124;p12"/>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125" name="Google Shape;125;p12"/>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26" name="Google Shape;126;p12"/>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7" name="Google Shape;127;p1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28" name="Google Shape;128;p12">
            <a:hlinkClick action="ppaction://hlinksldjump" r:id="rId2"/>
          </p:cNvPr>
          <p:cNvSpPr/>
          <p:nvPr/>
        </p:nvSpPr>
        <p:spPr>
          <a:xfrm>
            <a:off x="8280450" y="0"/>
            <a:ext cx="863400" cy="454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9" name="Google Shape;129;p12">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0" name="Google Shape;130;p12">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1" name="Google Shape;131;p12">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2" name="Shape 132"/>
        <p:cNvGrpSpPr/>
        <p:nvPr/>
      </p:nvGrpSpPr>
      <p:grpSpPr>
        <a:xfrm>
          <a:off x="0" y="0"/>
          <a:ext cx="0" cy="0"/>
          <a:chOff x="0" y="0"/>
          <a:chExt cx="0" cy="0"/>
        </a:xfrm>
      </p:grpSpPr>
      <p:sp>
        <p:nvSpPr>
          <p:cNvPr id="133" name="Google Shape;133;p13"/>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34" name="Google Shape;134;p1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35" name="Google Shape;135;p13">
            <a:hlinkClick action="ppaction://hlinksldjump" r:id="rId2"/>
          </p:cNvPr>
          <p:cNvSpPr/>
          <p:nvPr/>
        </p:nvSpPr>
        <p:spPr>
          <a:xfrm>
            <a:off x="8280450" y="0"/>
            <a:ext cx="863400" cy="45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6" name="Google Shape;136;p13">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7" name="Google Shape;137;p13">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8" name="Google Shape;138;p13">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39" name="Shape 139"/>
        <p:cNvGrpSpPr/>
        <p:nvPr/>
      </p:nvGrpSpPr>
      <p:grpSpPr>
        <a:xfrm>
          <a:off x="0" y="0"/>
          <a:ext cx="0" cy="0"/>
          <a:chOff x="0" y="0"/>
          <a:chExt cx="0" cy="0"/>
        </a:xfrm>
      </p:grpSpPr>
      <p:grpSp>
        <p:nvGrpSpPr>
          <p:cNvPr id="140" name="Google Shape;140;p14"/>
          <p:cNvGrpSpPr/>
          <p:nvPr/>
        </p:nvGrpSpPr>
        <p:grpSpPr>
          <a:xfrm>
            <a:off x="830392" y="4169130"/>
            <a:ext cx="745763" cy="45826"/>
            <a:chOff x="4580561" y="2589004"/>
            <a:chExt cx="1064464" cy="25200"/>
          </a:xfrm>
        </p:grpSpPr>
        <p:sp>
          <p:nvSpPr>
            <p:cNvPr id="141" name="Google Shape;141;p14"/>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4"/>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 name="Google Shape;143;p14"/>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144" name="Google Shape;144;p14"/>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1600"/>
              </a:spcBef>
              <a:spcAft>
                <a:spcPts val="0"/>
              </a:spcAft>
              <a:buClr>
                <a:schemeClr val="lt1"/>
              </a:buClr>
              <a:buSzPts val="1100"/>
              <a:buChar char="○"/>
              <a:defRPr>
                <a:solidFill>
                  <a:schemeClr val="lt1"/>
                </a:solidFill>
              </a:defRPr>
            </a:lvl2pPr>
            <a:lvl3pPr indent="-298450" lvl="2" marL="1371600">
              <a:spcBef>
                <a:spcPts val="1600"/>
              </a:spcBef>
              <a:spcAft>
                <a:spcPts val="0"/>
              </a:spcAft>
              <a:buClr>
                <a:schemeClr val="lt1"/>
              </a:buClr>
              <a:buSzPts val="1100"/>
              <a:buChar char="■"/>
              <a:defRPr>
                <a:solidFill>
                  <a:schemeClr val="lt1"/>
                </a:solidFill>
              </a:defRPr>
            </a:lvl3pPr>
            <a:lvl4pPr indent="-298450" lvl="3" marL="1828800">
              <a:spcBef>
                <a:spcPts val="1600"/>
              </a:spcBef>
              <a:spcAft>
                <a:spcPts val="0"/>
              </a:spcAft>
              <a:buClr>
                <a:schemeClr val="lt1"/>
              </a:buClr>
              <a:buSzPts val="1100"/>
              <a:buChar char="●"/>
              <a:defRPr>
                <a:solidFill>
                  <a:schemeClr val="lt1"/>
                </a:solidFill>
              </a:defRPr>
            </a:lvl4pPr>
            <a:lvl5pPr indent="-298450" lvl="4" marL="2286000">
              <a:spcBef>
                <a:spcPts val="1600"/>
              </a:spcBef>
              <a:spcAft>
                <a:spcPts val="0"/>
              </a:spcAft>
              <a:buClr>
                <a:schemeClr val="lt1"/>
              </a:buClr>
              <a:buSzPts val="1100"/>
              <a:buChar char="○"/>
              <a:defRPr>
                <a:solidFill>
                  <a:schemeClr val="lt1"/>
                </a:solidFill>
              </a:defRPr>
            </a:lvl5pPr>
            <a:lvl6pPr indent="-298450" lvl="5" marL="2743200">
              <a:spcBef>
                <a:spcPts val="1600"/>
              </a:spcBef>
              <a:spcAft>
                <a:spcPts val="0"/>
              </a:spcAft>
              <a:buClr>
                <a:schemeClr val="lt1"/>
              </a:buClr>
              <a:buSzPts val="1100"/>
              <a:buChar char="■"/>
              <a:defRPr>
                <a:solidFill>
                  <a:schemeClr val="lt1"/>
                </a:solidFill>
              </a:defRPr>
            </a:lvl6pPr>
            <a:lvl7pPr indent="-298450" lvl="6" marL="3200400">
              <a:spcBef>
                <a:spcPts val="1600"/>
              </a:spcBef>
              <a:spcAft>
                <a:spcPts val="0"/>
              </a:spcAft>
              <a:buClr>
                <a:schemeClr val="lt1"/>
              </a:buClr>
              <a:buSzPts val="1100"/>
              <a:buChar char="●"/>
              <a:defRPr>
                <a:solidFill>
                  <a:schemeClr val="lt1"/>
                </a:solidFill>
              </a:defRPr>
            </a:lvl7pPr>
            <a:lvl8pPr indent="-298450" lvl="7" marL="3657600">
              <a:spcBef>
                <a:spcPts val="1600"/>
              </a:spcBef>
              <a:spcAft>
                <a:spcPts val="0"/>
              </a:spcAft>
              <a:buClr>
                <a:schemeClr val="lt1"/>
              </a:buClr>
              <a:buSzPts val="1100"/>
              <a:buChar char="○"/>
              <a:defRPr>
                <a:solidFill>
                  <a:schemeClr val="lt1"/>
                </a:solidFill>
              </a:defRPr>
            </a:lvl8pPr>
            <a:lvl9pPr indent="-298450" lvl="8" marL="4114800">
              <a:spcBef>
                <a:spcPts val="1600"/>
              </a:spcBef>
              <a:spcAft>
                <a:spcPts val="1600"/>
              </a:spcAft>
              <a:buClr>
                <a:schemeClr val="lt1"/>
              </a:buClr>
              <a:buSzPts val="1100"/>
              <a:buChar char="■"/>
              <a:defRPr>
                <a:solidFill>
                  <a:schemeClr val="lt1"/>
                </a:solidFill>
              </a:defRPr>
            </a:lvl9pPr>
          </a:lstStyle>
          <a:p/>
        </p:txBody>
      </p:sp>
      <p:sp>
        <p:nvSpPr>
          <p:cNvPr id="145" name="Google Shape;145;p1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46" name="Google Shape;146;p14">
            <a:hlinkClick action="ppaction://hlinksldjump" r:id="rId2"/>
          </p:cNvPr>
          <p:cNvSpPr/>
          <p:nvPr/>
        </p:nvSpPr>
        <p:spPr>
          <a:xfrm>
            <a:off x="8280450" y="0"/>
            <a:ext cx="863400" cy="45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7" name="Google Shape;147;p14">
            <a:hlinkClick action="ppaction://hlinksldjump" r:id="rId3"/>
          </p:cNvPr>
          <p:cNvCxnSpPr/>
          <p:nvPr/>
        </p:nvCxnSpPr>
        <p:spPr>
          <a:xfrm>
            <a:off x="8598817" y="216350"/>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48" name="Google Shape;148;p14">
            <a:hlinkClick action="ppaction://hlinksldjump" r:id="rId4"/>
          </p:cNvPr>
          <p:cNvCxnSpPr/>
          <p:nvPr/>
        </p:nvCxnSpPr>
        <p:spPr>
          <a:xfrm>
            <a:off x="8598817" y="250138"/>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49" name="Google Shape;149;p14">
            <a:hlinkClick action="ppaction://hlinksldjump" r:id="rId5"/>
          </p:cNvPr>
          <p:cNvCxnSpPr/>
          <p:nvPr/>
        </p:nvCxnSpPr>
        <p:spPr>
          <a:xfrm>
            <a:off x="8598817" y="283925"/>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0" name="Shape 150"/>
        <p:cNvGrpSpPr/>
        <p:nvPr/>
      </p:nvGrpSpPr>
      <p:grpSpPr>
        <a:xfrm>
          <a:off x="0" y="0"/>
          <a:ext cx="0" cy="0"/>
          <a:chOff x="0" y="0"/>
          <a:chExt cx="0" cy="0"/>
        </a:xfrm>
      </p:grpSpPr>
      <p:sp>
        <p:nvSpPr>
          <p:cNvPr id="151" name="Google Shape;151;p1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52" name="Google Shape;152;p15">
            <a:hlinkClick action="ppaction://hlinksldjump" r:id="rId2"/>
          </p:cNvPr>
          <p:cNvSpPr/>
          <p:nvPr/>
        </p:nvSpPr>
        <p:spPr>
          <a:xfrm>
            <a:off x="8280450" y="0"/>
            <a:ext cx="863400" cy="454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3" name="Google Shape;153;p15">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54" name="Google Shape;154;p15">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55" name="Google Shape;155;p15">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C">
  <p:cSld name="SECTION_HEADER_1">
    <p:bg>
      <p:bgPr>
        <a:solidFill>
          <a:schemeClr val="dk1"/>
        </a:solidFill>
      </p:bgPr>
    </p:bg>
    <p:spTree>
      <p:nvGrpSpPr>
        <p:cNvPr id="156" name="Shape 156"/>
        <p:cNvGrpSpPr/>
        <p:nvPr/>
      </p:nvGrpSpPr>
      <p:grpSpPr>
        <a:xfrm>
          <a:off x="0" y="0"/>
          <a:ext cx="0" cy="0"/>
          <a:chOff x="0" y="0"/>
          <a:chExt cx="0" cy="0"/>
        </a:xfrm>
      </p:grpSpPr>
      <p:sp>
        <p:nvSpPr>
          <p:cNvPr id="157" name="Google Shape;157;p16"/>
          <p:cNvSpPr txBox="1"/>
          <p:nvPr>
            <p:ph type="title"/>
          </p:nvPr>
        </p:nvSpPr>
        <p:spPr>
          <a:xfrm>
            <a:off x="1308150" y="1318650"/>
            <a:ext cx="7110000" cy="5352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600"/>
              <a:buNone/>
              <a:defRPr sz="2600">
                <a:solidFill>
                  <a:srgbClr val="FFFFFF"/>
                </a:solidFill>
              </a:defRPr>
            </a:lvl1pPr>
            <a:lvl2pPr lvl="1" rtl="0">
              <a:spcBef>
                <a:spcPts val="0"/>
              </a:spcBef>
              <a:spcAft>
                <a:spcPts val="0"/>
              </a:spcAft>
              <a:buClr>
                <a:srgbClr val="FFFFFF"/>
              </a:buClr>
              <a:buSzPts val="2600"/>
              <a:buNone/>
              <a:defRPr sz="2600">
                <a:solidFill>
                  <a:srgbClr val="FFFFFF"/>
                </a:solidFill>
              </a:defRPr>
            </a:lvl2pPr>
            <a:lvl3pPr lvl="2" rtl="0">
              <a:spcBef>
                <a:spcPts val="0"/>
              </a:spcBef>
              <a:spcAft>
                <a:spcPts val="0"/>
              </a:spcAft>
              <a:buClr>
                <a:srgbClr val="FFFFFF"/>
              </a:buClr>
              <a:buSzPts val="2600"/>
              <a:buNone/>
              <a:defRPr sz="2600">
                <a:solidFill>
                  <a:srgbClr val="FFFFFF"/>
                </a:solidFill>
              </a:defRPr>
            </a:lvl3pPr>
            <a:lvl4pPr lvl="3" rtl="0">
              <a:spcBef>
                <a:spcPts val="0"/>
              </a:spcBef>
              <a:spcAft>
                <a:spcPts val="0"/>
              </a:spcAft>
              <a:buClr>
                <a:srgbClr val="FFFFFF"/>
              </a:buClr>
              <a:buSzPts val="2600"/>
              <a:buNone/>
              <a:defRPr sz="2600">
                <a:solidFill>
                  <a:srgbClr val="FFFFFF"/>
                </a:solidFill>
              </a:defRPr>
            </a:lvl4pPr>
            <a:lvl5pPr lvl="4" rtl="0">
              <a:spcBef>
                <a:spcPts val="0"/>
              </a:spcBef>
              <a:spcAft>
                <a:spcPts val="0"/>
              </a:spcAft>
              <a:buClr>
                <a:srgbClr val="FFFFFF"/>
              </a:buClr>
              <a:buSzPts val="2600"/>
              <a:buNone/>
              <a:defRPr sz="2600">
                <a:solidFill>
                  <a:srgbClr val="FFFFFF"/>
                </a:solidFill>
              </a:defRPr>
            </a:lvl5pPr>
            <a:lvl6pPr lvl="5" rtl="0">
              <a:spcBef>
                <a:spcPts val="0"/>
              </a:spcBef>
              <a:spcAft>
                <a:spcPts val="0"/>
              </a:spcAft>
              <a:buClr>
                <a:srgbClr val="FFFFFF"/>
              </a:buClr>
              <a:buSzPts val="2600"/>
              <a:buNone/>
              <a:defRPr sz="2600">
                <a:solidFill>
                  <a:srgbClr val="FFFFFF"/>
                </a:solidFill>
              </a:defRPr>
            </a:lvl6pPr>
            <a:lvl7pPr lvl="6" rtl="0">
              <a:spcBef>
                <a:spcPts val="0"/>
              </a:spcBef>
              <a:spcAft>
                <a:spcPts val="0"/>
              </a:spcAft>
              <a:buClr>
                <a:srgbClr val="FFFFFF"/>
              </a:buClr>
              <a:buSzPts val="2600"/>
              <a:buNone/>
              <a:defRPr sz="2600">
                <a:solidFill>
                  <a:srgbClr val="FFFFFF"/>
                </a:solidFill>
              </a:defRPr>
            </a:lvl7pPr>
            <a:lvl8pPr lvl="7" rtl="0">
              <a:spcBef>
                <a:spcPts val="0"/>
              </a:spcBef>
              <a:spcAft>
                <a:spcPts val="0"/>
              </a:spcAft>
              <a:buClr>
                <a:srgbClr val="FFFFFF"/>
              </a:buClr>
              <a:buSzPts val="2600"/>
              <a:buNone/>
              <a:defRPr sz="2600">
                <a:solidFill>
                  <a:srgbClr val="FFFFFF"/>
                </a:solidFill>
              </a:defRPr>
            </a:lvl8pPr>
            <a:lvl9pPr lvl="8" rtl="0">
              <a:spcBef>
                <a:spcPts val="0"/>
              </a:spcBef>
              <a:spcAft>
                <a:spcPts val="0"/>
              </a:spcAft>
              <a:buClr>
                <a:srgbClr val="FFFFFF"/>
              </a:buClr>
              <a:buSzPts val="2600"/>
              <a:buNone/>
              <a:defRPr sz="2600">
                <a:solidFill>
                  <a:srgbClr val="FFFFFF"/>
                </a:solidFill>
              </a:defRPr>
            </a:lvl9pPr>
          </a:lstStyle>
          <a:p/>
        </p:txBody>
      </p:sp>
      <p:sp>
        <p:nvSpPr>
          <p:cNvPr id="158" name="Google Shape;158;p1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59" name="Google Shape;159;p16"/>
          <p:cNvSpPr txBox="1"/>
          <p:nvPr/>
        </p:nvSpPr>
        <p:spPr>
          <a:xfrm>
            <a:off x="226550" y="78500"/>
            <a:ext cx="998100" cy="32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600">
                <a:solidFill>
                  <a:srgbClr val="FFFFFF"/>
                </a:solidFill>
                <a:latin typeface="Raleway"/>
                <a:ea typeface="Raleway"/>
                <a:cs typeface="Raleway"/>
                <a:sym typeface="Raleway"/>
              </a:rPr>
              <a:t>Confidential</a:t>
            </a:r>
            <a:endParaRPr b="1" sz="600">
              <a:solidFill>
                <a:srgbClr val="FFFFFF"/>
              </a:solidFill>
              <a:latin typeface="Raleway"/>
              <a:ea typeface="Raleway"/>
              <a:cs typeface="Raleway"/>
              <a:sym typeface="Raleway"/>
            </a:endParaRPr>
          </a:p>
        </p:txBody>
      </p:sp>
      <p:sp>
        <p:nvSpPr>
          <p:cNvPr id="160" name="Google Shape;160;p16"/>
          <p:cNvSpPr txBox="1"/>
          <p:nvPr/>
        </p:nvSpPr>
        <p:spPr>
          <a:xfrm>
            <a:off x="1296767" y="78500"/>
            <a:ext cx="2100600" cy="32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600">
                <a:solidFill>
                  <a:srgbClr val="FFFFFF"/>
                </a:solidFill>
                <a:latin typeface="Raleway"/>
                <a:ea typeface="Raleway"/>
                <a:cs typeface="Raleway"/>
                <a:sym typeface="Raleway"/>
              </a:rPr>
              <a:t>Customized for </a:t>
            </a:r>
            <a:r>
              <a:rPr b="1" lang="en-GB" sz="600">
                <a:solidFill>
                  <a:srgbClr val="FFFFFF"/>
                </a:solidFill>
                <a:latin typeface="Raleway"/>
                <a:ea typeface="Raleway"/>
                <a:cs typeface="Raleway"/>
                <a:sym typeface="Raleway"/>
              </a:rPr>
              <a:t>Lorem Ipsum LLC</a:t>
            </a:r>
            <a:endParaRPr sz="600">
              <a:solidFill>
                <a:srgbClr val="FFFFFF"/>
              </a:solidFill>
              <a:latin typeface="Raleway"/>
              <a:ea typeface="Raleway"/>
              <a:cs typeface="Raleway"/>
              <a:sym typeface="Raleway"/>
            </a:endParaRPr>
          </a:p>
        </p:txBody>
      </p:sp>
      <p:sp>
        <p:nvSpPr>
          <p:cNvPr id="161" name="Google Shape;161;p16"/>
          <p:cNvSpPr txBox="1"/>
          <p:nvPr/>
        </p:nvSpPr>
        <p:spPr>
          <a:xfrm>
            <a:off x="8213935" y="78500"/>
            <a:ext cx="705900" cy="321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600">
                <a:solidFill>
                  <a:srgbClr val="FFFFFF"/>
                </a:solidFill>
                <a:latin typeface="Raleway"/>
                <a:ea typeface="Raleway"/>
                <a:cs typeface="Raleway"/>
                <a:sym typeface="Raleway"/>
              </a:rPr>
              <a:t>Version 1.0</a:t>
            </a:r>
            <a:endParaRPr b="1" sz="600">
              <a:solidFill>
                <a:srgbClr val="FFFFFF"/>
              </a:solidFill>
              <a:latin typeface="Raleway"/>
              <a:ea typeface="Raleway"/>
              <a:cs typeface="Raleway"/>
              <a:sym typeface="Raleway"/>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1">
  <p:cSld name="SECTION_HEADER_2">
    <p:bg>
      <p:bgPr>
        <a:solidFill>
          <a:srgbClr val="434343"/>
        </a:solidFill>
      </p:bgPr>
    </p:bg>
    <p:spTree>
      <p:nvGrpSpPr>
        <p:cNvPr id="162" name="Shape 162"/>
        <p:cNvGrpSpPr/>
        <p:nvPr/>
      </p:nvGrpSpPr>
      <p:grpSpPr>
        <a:xfrm>
          <a:off x="0" y="0"/>
          <a:ext cx="0" cy="0"/>
          <a:chOff x="0" y="0"/>
          <a:chExt cx="0" cy="0"/>
        </a:xfrm>
      </p:grpSpPr>
      <p:grpSp>
        <p:nvGrpSpPr>
          <p:cNvPr id="163" name="Google Shape;163;p17"/>
          <p:cNvGrpSpPr/>
          <p:nvPr/>
        </p:nvGrpSpPr>
        <p:grpSpPr>
          <a:xfrm>
            <a:off x="830392" y="1191256"/>
            <a:ext cx="745763" cy="45826"/>
            <a:chOff x="4580561" y="2589004"/>
            <a:chExt cx="1064464" cy="25200"/>
          </a:xfrm>
        </p:grpSpPr>
        <p:sp>
          <p:nvSpPr>
            <p:cNvPr id="164" name="Google Shape;164;p1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6" name="Google Shape;166;p17"/>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67" name="Google Shape;167;p1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68" name="Google Shape;168;p17">
            <a:hlinkClick action="ppaction://hlinksldjump" r:id="rId2"/>
          </p:cNvPr>
          <p:cNvSpPr/>
          <p:nvPr/>
        </p:nvSpPr>
        <p:spPr>
          <a:xfrm>
            <a:off x="8280450" y="0"/>
            <a:ext cx="863400" cy="4542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9" name="Google Shape;169;p17">
            <a:hlinkClick action="ppaction://hlinksldjump" r:id="rId3"/>
          </p:cNvPr>
          <p:cNvCxnSpPr/>
          <p:nvPr/>
        </p:nvCxnSpPr>
        <p:spPr>
          <a:xfrm>
            <a:off x="8598817" y="216350"/>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70" name="Google Shape;170;p17">
            <a:hlinkClick action="ppaction://hlinksldjump" r:id="rId4"/>
          </p:cNvPr>
          <p:cNvCxnSpPr/>
          <p:nvPr/>
        </p:nvCxnSpPr>
        <p:spPr>
          <a:xfrm>
            <a:off x="8598817" y="250138"/>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71" name="Google Shape;171;p17">
            <a:hlinkClick action="ppaction://hlinksldjump" r:id="rId5"/>
          </p:cNvPr>
          <p:cNvCxnSpPr/>
          <p:nvPr/>
        </p:nvCxnSpPr>
        <p:spPr>
          <a:xfrm>
            <a:off x="8598817" y="283925"/>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slide" Target="/ppt/slides/slide3.xml"/><Relationship Id="rId4" Type="http://schemas.openxmlformats.org/officeDocument/2006/relationships/slide" Target="/ppt/slides/slide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8"/>
          <p:cNvSpPr txBox="1"/>
          <p:nvPr>
            <p:ph type="ctrTitle"/>
          </p:nvPr>
        </p:nvSpPr>
        <p:spPr>
          <a:xfrm>
            <a:off x="729450" y="1322450"/>
            <a:ext cx="4890900" cy="166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4800">
                <a:solidFill>
                  <a:srgbClr val="000000"/>
                </a:solidFill>
              </a:rPr>
              <a:t>Consulting Proposal</a:t>
            </a:r>
            <a:endParaRPr/>
          </a:p>
        </p:txBody>
      </p:sp>
      <p:sp>
        <p:nvSpPr>
          <p:cNvPr id="177" name="Google Shape;177;p18"/>
          <p:cNvSpPr txBox="1"/>
          <p:nvPr>
            <p:ph idx="1" type="subTitle"/>
          </p:nvPr>
        </p:nvSpPr>
        <p:spPr>
          <a:xfrm>
            <a:off x="729563" y="2998272"/>
            <a:ext cx="4890900" cy="54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400"/>
              <a:t>Lorem ipsum dolor sit amet.</a:t>
            </a:r>
            <a:endParaRPr b="1" sz="1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1" name="Shape 181"/>
        <p:cNvGrpSpPr/>
        <p:nvPr/>
      </p:nvGrpSpPr>
      <p:grpSpPr>
        <a:xfrm>
          <a:off x="0" y="0"/>
          <a:ext cx="0" cy="0"/>
          <a:chOff x="0" y="0"/>
          <a:chExt cx="0" cy="0"/>
        </a:xfrm>
      </p:grpSpPr>
      <p:sp>
        <p:nvSpPr>
          <p:cNvPr id="182" name="Google Shape;182;p19"/>
          <p:cNvSpPr txBox="1"/>
          <p:nvPr>
            <p:ph type="title"/>
          </p:nvPr>
        </p:nvSpPr>
        <p:spPr>
          <a:xfrm>
            <a:off x="1308150" y="1318650"/>
            <a:ext cx="71100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TOC</a:t>
            </a:r>
            <a:endParaRPr/>
          </a:p>
        </p:txBody>
      </p:sp>
      <p:sp>
        <p:nvSpPr>
          <p:cNvPr id="183" name="Google Shape;183;p19"/>
          <p:cNvSpPr txBox="1"/>
          <p:nvPr/>
        </p:nvSpPr>
        <p:spPr>
          <a:xfrm>
            <a:off x="1293838" y="2303219"/>
            <a:ext cx="1607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ction="ppaction://hlinksldjump" r:id="rId3">
                  <a:extLst>
                    <a:ext uri="{A12FA001-AC4F-418D-AE19-62706E023703}">
                      <ahyp:hlinkClr val="tx"/>
                    </a:ext>
                  </a:extLst>
                </a:hlinkClick>
              </a:rPr>
              <a:t>Overview</a:t>
            </a:r>
            <a:endParaRPr sz="1300">
              <a:solidFill>
                <a:srgbClr val="FFFFFF"/>
              </a:solidFill>
              <a:latin typeface="Raleway"/>
              <a:ea typeface="Raleway"/>
              <a:cs typeface="Raleway"/>
              <a:sym typeface="Raleway"/>
            </a:endParaRPr>
          </a:p>
        </p:txBody>
      </p:sp>
      <p:sp>
        <p:nvSpPr>
          <p:cNvPr id="184" name="Google Shape;184;p19"/>
          <p:cNvSpPr txBox="1"/>
          <p:nvPr/>
        </p:nvSpPr>
        <p:spPr>
          <a:xfrm>
            <a:off x="1293838" y="2704919"/>
            <a:ext cx="1607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ction="ppaction://hlinksldjump" r:id="rId4">
                  <a:extLst>
                    <a:ext uri="{A12FA001-AC4F-418D-AE19-62706E023703}">
                      <ahyp:hlinkClr val="tx"/>
                    </a:ext>
                  </a:extLst>
                </a:hlinkClick>
              </a:rPr>
              <a:t>Problems to solve</a:t>
            </a:r>
            <a:endParaRPr sz="1300">
              <a:solidFill>
                <a:srgbClr val="FFFFFF"/>
              </a:solidFill>
              <a:latin typeface="Raleway"/>
              <a:ea typeface="Raleway"/>
              <a:cs typeface="Raleway"/>
              <a:sym typeface="Raleway"/>
            </a:endParaRPr>
          </a:p>
        </p:txBody>
      </p:sp>
      <p:sp>
        <p:nvSpPr>
          <p:cNvPr id="185" name="Google Shape;185;p19"/>
          <p:cNvSpPr txBox="1"/>
          <p:nvPr/>
        </p:nvSpPr>
        <p:spPr>
          <a:xfrm>
            <a:off x="1293838" y="3106619"/>
            <a:ext cx="1607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extLst>
                    <a:ext uri="{A12FA001-AC4F-418D-AE19-62706E023703}">
                      <ahyp:hlinkClr val="tx"/>
                    </a:ext>
                  </a:extLst>
                </a:hlinkClick>
              </a:rPr>
              <a:t>Project objective</a:t>
            </a:r>
            <a:endParaRPr sz="1300">
              <a:solidFill>
                <a:srgbClr val="FFFFFF"/>
              </a:solidFill>
              <a:latin typeface="Raleway"/>
              <a:ea typeface="Raleway"/>
              <a:cs typeface="Raleway"/>
              <a:sym typeface="Raleway"/>
            </a:endParaRPr>
          </a:p>
        </p:txBody>
      </p:sp>
      <p:sp>
        <p:nvSpPr>
          <p:cNvPr id="186" name="Google Shape;186;p19"/>
          <p:cNvSpPr txBox="1"/>
          <p:nvPr/>
        </p:nvSpPr>
        <p:spPr>
          <a:xfrm>
            <a:off x="1293838" y="3508319"/>
            <a:ext cx="1607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extLst>
                    <a:ext uri="{A12FA001-AC4F-418D-AE19-62706E023703}">
                      <ahyp:hlinkClr val="tx"/>
                    </a:ext>
                  </a:extLst>
                </a:hlinkClick>
              </a:rPr>
              <a:t>Market trends</a:t>
            </a:r>
            <a:endParaRPr sz="1300">
              <a:solidFill>
                <a:srgbClr val="FFFFFF"/>
              </a:solidFill>
              <a:latin typeface="Raleway"/>
              <a:ea typeface="Raleway"/>
              <a:cs typeface="Raleway"/>
              <a:sym typeface="Raleway"/>
            </a:endParaRPr>
          </a:p>
        </p:txBody>
      </p:sp>
      <p:sp>
        <p:nvSpPr>
          <p:cNvPr id="187" name="Google Shape;187;p19"/>
          <p:cNvSpPr txBox="1"/>
          <p:nvPr/>
        </p:nvSpPr>
        <p:spPr>
          <a:xfrm>
            <a:off x="3448432" y="2303219"/>
            <a:ext cx="1634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extLst>
                    <a:ext uri="{A12FA001-AC4F-418D-AE19-62706E023703}">
                      <ahyp:hlinkClr val="tx"/>
                    </a:ext>
                  </a:extLst>
                </a:hlinkClick>
              </a:rPr>
              <a:t>Trend analysis</a:t>
            </a:r>
            <a:endParaRPr sz="1300">
              <a:solidFill>
                <a:srgbClr val="FFFFFF"/>
              </a:solidFill>
              <a:latin typeface="Raleway"/>
              <a:ea typeface="Raleway"/>
              <a:cs typeface="Raleway"/>
              <a:sym typeface="Raleway"/>
            </a:endParaRPr>
          </a:p>
        </p:txBody>
      </p:sp>
      <p:sp>
        <p:nvSpPr>
          <p:cNvPr id="188" name="Google Shape;188;p19"/>
          <p:cNvSpPr txBox="1"/>
          <p:nvPr/>
        </p:nvSpPr>
        <p:spPr>
          <a:xfrm>
            <a:off x="3448432" y="2704919"/>
            <a:ext cx="1634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extLst>
                    <a:ext uri="{A12FA001-AC4F-418D-AE19-62706E023703}">
                      <ahyp:hlinkClr val="tx"/>
                    </a:ext>
                  </a:extLst>
                </a:hlinkClick>
              </a:rPr>
              <a:t>Target audience</a:t>
            </a:r>
            <a:endParaRPr sz="1300">
              <a:solidFill>
                <a:srgbClr val="FFFFFF"/>
              </a:solidFill>
              <a:latin typeface="Raleway"/>
              <a:ea typeface="Raleway"/>
              <a:cs typeface="Raleway"/>
              <a:sym typeface="Raleway"/>
            </a:endParaRPr>
          </a:p>
        </p:txBody>
      </p:sp>
      <p:sp>
        <p:nvSpPr>
          <p:cNvPr id="189" name="Google Shape;189;p19"/>
          <p:cNvSpPr txBox="1"/>
          <p:nvPr/>
        </p:nvSpPr>
        <p:spPr>
          <a:xfrm>
            <a:off x="3448432" y="3106619"/>
            <a:ext cx="1634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extLst>
                    <a:ext uri="{A12FA001-AC4F-418D-AE19-62706E023703}">
                      <ahyp:hlinkClr val="tx"/>
                    </a:ext>
                  </a:extLst>
                </a:hlinkClick>
              </a:rPr>
              <a:t>Proposed solution</a:t>
            </a:r>
            <a:endParaRPr sz="1300">
              <a:solidFill>
                <a:srgbClr val="FFFFFF"/>
              </a:solidFill>
              <a:latin typeface="Raleway"/>
              <a:ea typeface="Raleway"/>
              <a:cs typeface="Raleway"/>
              <a:sym typeface="Raleway"/>
            </a:endParaRPr>
          </a:p>
        </p:txBody>
      </p:sp>
      <p:sp>
        <p:nvSpPr>
          <p:cNvPr id="190" name="Google Shape;190;p19"/>
          <p:cNvSpPr txBox="1"/>
          <p:nvPr/>
        </p:nvSpPr>
        <p:spPr>
          <a:xfrm>
            <a:off x="3448432" y="3508319"/>
            <a:ext cx="1634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extLst>
                    <a:ext uri="{A12FA001-AC4F-418D-AE19-62706E023703}">
                      <ahyp:hlinkClr val="tx"/>
                    </a:ext>
                  </a:extLst>
                </a:hlinkClick>
              </a:rPr>
              <a:t>Process</a:t>
            </a:r>
            <a:endParaRPr sz="1300">
              <a:solidFill>
                <a:srgbClr val="FFFFFF"/>
              </a:solidFill>
              <a:latin typeface="Raleway"/>
              <a:ea typeface="Raleway"/>
              <a:cs typeface="Raleway"/>
              <a:sym typeface="Raleway"/>
            </a:endParaRPr>
          </a:p>
        </p:txBody>
      </p:sp>
      <p:sp>
        <p:nvSpPr>
          <p:cNvPr id="191" name="Google Shape;191;p19"/>
          <p:cNvSpPr txBox="1"/>
          <p:nvPr/>
        </p:nvSpPr>
        <p:spPr>
          <a:xfrm>
            <a:off x="5611135" y="2303219"/>
            <a:ext cx="12411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extLst>
                    <a:ext uri="{A12FA001-AC4F-418D-AE19-62706E023703}">
                      <ahyp:hlinkClr val="tx"/>
                    </a:ext>
                  </a:extLst>
                </a:hlinkClick>
              </a:rPr>
              <a:t>Deliverables</a:t>
            </a:r>
            <a:endParaRPr sz="1300">
              <a:solidFill>
                <a:srgbClr val="FFFFFF"/>
              </a:solidFill>
              <a:latin typeface="Raleway"/>
              <a:ea typeface="Raleway"/>
              <a:cs typeface="Raleway"/>
              <a:sym typeface="Raleway"/>
            </a:endParaRPr>
          </a:p>
        </p:txBody>
      </p:sp>
      <p:sp>
        <p:nvSpPr>
          <p:cNvPr id="192" name="Google Shape;192;p19"/>
          <p:cNvSpPr txBox="1"/>
          <p:nvPr/>
        </p:nvSpPr>
        <p:spPr>
          <a:xfrm>
            <a:off x="5611135" y="2704919"/>
            <a:ext cx="12411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extLst>
                    <a:ext uri="{A12FA001-AC4F-418D-AE19-62706E023703}">
                      <ahyp:hlinkClr val="tx"/>
                    </a:ext>
                  </a:extLst>
                </a:hlinkClick>
              </a:rPr>
              <a:t>Vision</a:t>
            </a:r>
            <a:endParaRPr sz="1300">
              <a:solidFill>
                <a:srgbClr val="FFFFFF"/>
              </a:solidFill>
              <a:latin typeface="Raleway"/>
              <a:ea typeface="Raleway"/>
              <a:cs typeface="Raleway"/>
              <a:sym typeface="Raleway"/>
            </a:endParaRPr>
          </a:p>
        </p:txBody>
      </p:sp>
      <p:sp>
        <p:nvSpPr>
          <p:cNvPr id="193" name="Google Shape;193;p19"/>
          <p:cNvSpPr txBox="1"/>
          <p:nvPr/>
        </p:nvSpPr>
        <p:spPr>
          <a:xfrm>
            <a:off x="5611135" y="3106619"/>
            <a:ext cx="12411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extLst>
                    <a:ext uri="{A12FA001-AC4F-418D-AE19-62706E023703}">
                      <ahyp:hlinkClr val="tx"/>
                    </a:ext>
                  </a:extLst>
                </a:hlinkClick>
              </a:rPr>
              <a:t>Team</a:t>
            </a:r>
            <a:endParaRPr sz="1300">
              <a:solidFill>
                <a:srgbClr val="FFFFFF"/>
              </a:solidFill>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0"/>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Overview</a:t>
            </a:r>
            <a:endParaRPr/>
          </a:p>
        </p:txBody>
      </p:sp>
      <p:sp>
        <p:nvSpPr>
          <p:cNvPr id="199" name="Google Shape;199;p20"/>
          <p:cNvSpPr txBox="1"/>
          <p:nvPr>
            <p:ph idx="1" type="body"/>
          </p:nvPr>
        </p:nvSpPr>
        <p:spPr>
          <a:xfrm>
            <a:off x="1295325" y="2078875"/>
            <a:ext cx="7122900" cy="1326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100"/>
              <a:t>Lorem ipsum dolor sit amet, consectetur adipiscing elit, sed do eiusmod tempor incididunt ut labore et dolore magna aliqua. Lorem ipsum dolor sit amet, consectetur adipiscing elit, sed do eiusmod tempor incididunt ut labore et dolore magna aliqua. Lorem ipsum dolor sit amet, consectetur adipiscing elit, sed do eiusmod tempor incididunt ut labore et dolore magna aliqua.</a:t>
            </a:r>
            <a:endParaRPr sz="1100"/>
          </a:p>
        </p:txBody>
      </p:sp>
      <p:pic>
        <p:nvPicPr>
          <p:cNvPr descr="shutterstock_429987889_edited.jpg" id="200" name="Google Shape;200;p20"/>
          <p:cNvPicPr preferRelativeResize="0"/>
          <p:nvPr/>
        </p:nvPicPr>
        <p:blipFill rotWithShape="1">
          <a:blip r:embed="rId3">
            <a:alphaModFix/>
          </a:blip>
          <a:srcRect b="1381" l="12609" r="6247" t="85988"/>
          <a:stretch/>
        </p:blipFill>
        <p:spPr>
          <a:xfrm>
            <a:off x="0" y="3835670"/>
            <a:ext cx="9144000" cy="132689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Problems to solve</a:t>
            </a:r>
            <a:endParaRPr/>
          </a:p>
        </p:txBody>
      </p:sp>
      <p:sp>
        <p:nvSpPr>
          <p:cNvPr id="206" name="Google Shape;206;p21"/>
          <p:cNvSpPr/>
          <p:nvPr/>
        </p:nvSpPr>
        <p:spPr>
          <a:xfrm>
            <a:off x="1400790" y="2181675"/>
            <a:ext cx="328800" cy="328800"/>
          </a:xfrm>
          <a:prstGeom prst="ellipse">
            <a:avLst/>
          </a:prstGeom>
          <a:solidFill>
            <a:srgbClr val="00BFA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800">
                <a:solidFill>
                  <a:srgbClr val="FFFFFF"/>
                </a:solidFill>
              </a:rPr>
              <a:t>1</a:t>
            </a:r>
            <a:endParaRPr b="1" sz="800">
              <a:solidFill>
                <a:srgbClr val="FFFFFF"/>
              </a:solidFill>
            </a:endParaRPr>
          </a:p>
        </p:txBody>
      </p:sp>
      <p:sp>
        <p:nvSpPr>
          <p:cNvPr id="207" name="Google Shape;207;p21"/>
          <p:cNvSpPr txBox="1"/>
          <p:nvPr>
            <p:ph idx="1" type="body"/>
          </p:nvPr>
        </p:nvSpPr>
        <p:spPr>
          <a:xfrm>
            <a:off x="1847691" y="2073775"/>
            <a:ext cx="2832900" cy="1051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100"/>
              <a:t>Lorem ipsum dolor sit amet, consectetur adipiscing elit. Sed do eiusmod tempor incididunt ut labore et dolore magna nec. Lorem ipsum dolor sit amet, consectetur adipiscing elit.</a:t>
            </a:r>
            <a:endParaRPr sz="1100"/>
          </a:p>
        </p:txBody>
      </p:sp>
      <p:sp>
        <p:nvSpPr>
          <p:cNvPr id="208" name="Google Shape;208;p21"/>
          <p:cNvSpPr/>
          <p:nvPr/>
        </p:nvSpPr>
        <p:spPr>
          <a:xfrm>
            <a:off x="1400790" y="3404075"/>
            <a:ext cx="328800" cy="328800"/>
          </a:xfrm>
          <a:prstGeom prst="ellipse">
            <a:avLst/>
          </a:prstGeom>
          <a:solidFill>
            <a:srgbClr val="00BFA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800">
                <a:solidFill>
                  <a:srgbClr val="FFFFFF"/>
                </a:solidFill>
              </a:rPr>
              <a:t>2</a:t>
            </a:r>
            <a:endParaRPr b="1" sz="800">
              <a:solidFill>
                <a:srgbClr val="FFFFFF"/>
              </a:solidFill>
            </a:endParaRPr>
          </a:p>
        </p:txBody>
      </p:sp>
      <p:sp>
        <p:nvSpPr>
          <p:cNvPr id="209" name="Google Shape;209;p21"/>
          <p:cNvSpPr txBox="1"/>
          <p:nvPr>
            <p:ph idx="1" type="body"/>
          </p:nvPr>
        </p:nvSpPr>
        <p:spPr>
          <a:xfrm>
            <a:off x="1847691" y="3307900"/>
            <a:ext cx="2832900" cy="1051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100"/>
              <a:t>Lorem ipsum dolor sit amet, consectetur adipiscing elit. Sed do eiusmod tempor incididunt ut labore et dolore magna nec. Lorem ipsum dolor sit amet, consectetur adipiscing elit.</a:t>
            </a:r>
            <a:endParaRPr sz="1100"/>
          </a:p>
        </p:txBody>
      </p:sp>
      <p:sp>
        <p:nvSpPr>
          <p:cNvPr id="210" name="Google Shape;210;p21"/>
          <p:cNvSpPr/>
          <p:nvPr/>
        </p:nvSpPr>
        <p:spPr>
          <a:xfrm>
            <a:off x="5090809" y="2181675"/>
            <a:ext cx="328800" cy="328800"/>
          </a:xfrm>
          <a:prstGeom prst="ellipse">
            <a:avLst/>
          </a:prstGeom>
          <a:solidFill>
            <a:srgbClr val="00BFA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800">
                <a:solidFill>
                  <a:srgbClr val="FFFFFF"/>
                </a:solidFill>
              </a:rPr>
              <a:t>3</a:t>
            </a:r>
            <a:endParaRPr b="1" sz="800">
              <a:solidFill>
                <a:srgbClr val="FFFFFF"/>
              </a:solidFill>
            </a:endParaRPr>
          </a:p>
        </p:txBody>
      </p:sp>
      <p:sp>
        <p:nvSpPr>
          <p:cNvPr id="211" name="Google Shape;211;p21"/>
          <p:cNvSpPr txBox="1"/>
          <p:nvPr>
            <p:ph idx="1" type="body"/>
          </p:nvPr>
        </p:nvSpPr>
        <p:spPr>
          <a:xfrm>
            <a:off x="5536112" y="2073775"/>
            <a:ext cx="2832900" cy="1051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100"/>
              <a:t>Lorem ipsum dolor sit amet, consectetur adipiscing elit. Sed do eiusmod tempor incididunt ut labore et dolore magna nec. Lorem ipsum dolor sit amet, consectetur adipiscing elit.</a:t>
            </a:r>
            <a:endParaRPr sz="1100"/>
          </a:p>
        </p:txBody>
      </p:sp>
      <p:sp>
        <p:nvSpPr>
          <p:cNvPr id="212" name="Google Shape;212;p21"/>
          <p:cNvSpPr/>
          <p:nvPr/>
        </p:nvSpPr>
        <p:spPr>
          <a:xfrm>
            <a:off x="5090809" y="3404075"/>
            <a:ext cx="328800" cy="328800"/>
          </a:xfrm>
          <a:prstGeom prst="ellipse">
            <a:avLst/>
          </a:prstGeom>
          <a:solidFill>
            <a:srgbClr val="00BFA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800">
                <a:solidFill>
                  <a:srgbClr val="FFFFFF"/>
                </a:solidFill>
              </a:rPr>
              <a:t>4</a:t>
            </a:r>
            <a:endParaRPr b="1" sz="800">
              <a:solidFill>
                <a:srgbClr val="FFFFFF"/>
              </a:solidFill>
            </a:endParaRPr>
          </a:p>
        </p:txBody>
      </p:sp>
      <p:sp>
        <p:nvSpPr>
          <p:cNvPr id="213" name="Google Shape;213;p21"/>
          <p:cNvSpPr txBox="1"/>
          <p:nvPr>
            <p:ph idx="1" type="body"/>
          </p:nvPr>
        </p:nvSpPr>
        <p:spPr>
          <a:xfrm>
            <a:off x="5536112" y="3307900"/>
            <a:ext cx="2832900" cy="1051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100"/>
              <a:t>Lorem ipsum dolor sit amet, consectetur adipiscing elit. Sed do eiusmod tempor incididunt ut labore et dolore magna nec. Lorem ipsum dolor sit amet, consectetur adipiscing elit.</a:t>
            </a:r>
            <a:endParaRPr sz="1100"/>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